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5" r:id="rId9"/>
    <p:sldId id="266" r:id="rId10"/>
    <p:sldId id="267" r:id="rId11"/>
    <p:sldId id="268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1" d="100"/>
          <a:sy n="81" d="100"/>
        </p:scale>
        <p:origin x="-18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F423F-4D01-4DC7-A7D3-EBB670533858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66576-F9B6-4F15-848E-FB9EE53880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331307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F423F-4D01-4DC7-A7D3-EBB670533858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66576-F9B6-4F15-848E-FB9EE53880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5515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F423F-4D01-4DC7-A7D3-EBB670533858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66576-F9B6-4F15-848E-FB9EE53880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71380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F423F-4D01-4DC7-A7D3-EBB670533858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66576-F9B6-4F15-848E-FB9EE53880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3906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F423F-4D01-4DC7-A7D3-EBB670533858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66576-F9B6-4F15-848E-FB9EE53880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2376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F423F-4D01-4DC7-A7D3-EBB670533858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66576-F9B6-4F15-848E-FB9EE53880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6211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F423F-4D01-4DC7-A7D3-EBB670533858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66576-F9B6-4F15-848E-FB9EE53880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93990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F423F-4D01-4DC7-A7D3-EBB670533858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66576-F9B6-4F15-848E-FB9EE53880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17590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F423F-4D01-4DC7-A7D3-EBB670533858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66576-F9B6-4F15-848E-FB9EE53880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74368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F423F-4D01-4DC7-A7D3-EBB670533858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66576-F9B6-4F15-848E-FB9EE53880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6065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F423F-4D01-4DC7-A7D3-EBB670533858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066576-F9B6-4F15-848E-FB9EE53880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44175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4F423F-4D01-4DC7-A7D3-EBB670533858}" type="datetimeFigureOut">
              <a:rPr lang="en-US" smtClean="0"/>
              <a:pPr/>
              <a:t>2/27/2015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066576-F9B6-4F15-848E-FB9EE538800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85217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vUXcYTjINtI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TJ3DpJg5cbo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470025"/>
          </a:xfrm>
        </p:spPr>
        <p:txBody>
          <a:bodyPr/>
          <a:lstStyle/>
          <a:p>
            <a:r>
              <a:rPr lang="en-US" dirty="0" smtClean="0"/>
              <a:t>Café in Berlin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752600"/>
            <a:ext cx="308610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029200" y="2133600"/>
            <a:ext cx="32004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Like </a:t>
            </a:r>
            <a:r>
              <a:rPr lang="en-US" dirty="0" err="1" smtClean="0"/>
              <a:t>Arme</a:t>
            </a:r>
            <a:r>
              <a:rPr lang="en-US" dirty="0" smtClean="0"/>
              <a:t> Anna, you need to write all of the “</a:t>
            </a:r>
            <a:r>
              <a:rPr lang="en-US" dirty="0" err="1" smtClean="0"/>
              <a:t>Aufgabe</a:t>
            </a:r>
            <a:r>
              <a:rPr lang="en-US" dirty="0" smtClean="0"/>
              <a:t>” on the same sheet or sheets of paper.  Date it, write the chapter and complete the </a:t>
            </a:r>
            <a:r>
              <a:rPr lang="en-US" dirty="0" err="1" smtClean="0"/>
              <a:t>Aufgaben</a:t>
            </a:r>
            <a:r>
              <a:rPr lang="en-US" dirty="0" smtClean="0"/>
              <a:t>.  If you do not finish, borrow a book and finish it.  These will be collected and graded, at least 5 points per </a:t>
            </a:r>
            <a:r>
              <a:rPr lang="en-US" dirty="0" err="1" smtClean="0"/>
              <a:t>Aufgabe</a:t>
            </a:r>
            <a:r>
              <a:rPr lang="en-US" dirty="0" smtClean="0"/>
              <a:t>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97745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Aufgabe</a:t>
            </a:r>
            <a:r>
              <a:rPr lang="en-US" dirty="0" smtClean="0"/>
              <a:t>:  </a:t>
            </a:r>
            <a:r>
              <a:rPr lang="en-US" dirty="0" err="1" smtClean="0"/>
              <a:t>Kapitel</a:t>
            </a:r>
            <a:r>
              <a:rPr lang="en-US" dirty="0" smtClean="0"/>
              <a:t> </a:t>
            </a:r>
            <a:r>
              <a:rPr lang="en-US" dirty="0" err="1" smtClean="0"/>
              <a:t>Neun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Beantworte</a:t>
            </a:r>
            <a:r>
              <a:rPr lang="en-US" dirty="0" smtClean="0"/>
              <a:t> die Multiple-Choice </a:t>
            </a:r>
            <a:r>
              <a:rPr lang="en-US" dirty="0" err="1" smtClean="0"/>
              <a:t>Fragen</a:t>
            </a:r>
            <a:r>
              <a:rPr lang="en-US" dirty="0" smtClean="0"/>
              <a:t> in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Buch</a:t>
            </a:r>
            <a:r>
              <a:rPr lang="en-US" dirty="0"/>
              <a:t>. (2 </a:t>
            </a:r>
            <a:r>
              <a:rPr lang="en-US" dirty="0" err="1"/>
              <a:t>Punkte</a:t>
            </a:r>
            <a:r>
              <a:rPr lang="en-US" dirty="0"/>
              <a:t>)</a:t>
            </a:r>
          </a:p>
          <a:p>
            <a:r>
              <a:rPr lang="en-US" dirty="0" err="1" smtClean="0"/>
              <a:t>Aufgabe</a:t>
            </a:r>
            <a:r>
              <a:rPr lang="en-US" dirty="0" smtClean="0"/>
              <a:t> </a:t>
            </a:r>
            <a:r>
              <a:rPr lang="en-US" dirty="0" smtClean="0"/>
              <a:t>1:  (2 </a:t>
            </a:r>
            <a:r>
              <a:rPr lang="en-US" dirty="0" err="1" smtClean="0"/>
              <a:t>Punkte</a:t>
            </a:r>
            <a:r>
              <a:rPr lang="en-US" dirty="0" smtClean="0"/>
              <a:t>)  </a:t>
            </a:r>
            <a:r>
              <a:rPr lang="en-US" dirty="0" err="1" smtClean="0"/>
              <a:t>Schreib</a:t>
            </a:r>
            <a:r>
              <a:rPr lang="en-US" dirty="0" smtClean="0"/>
              <a:t> die </a:t>
            </a:r>
            <a:r>
              <a:rPr lang="en-US" dirty="0" err="1" smtClean="0"/>
              <a:t>Arten</a:t>
            </a:r>
            <a:r>
              <a:rPr lang="en-US" dirty="0" smtClean="0"/>
              <a:t> von </a:t>
            </a:r>
            <a:r>
              <a:rPr lang="en-US" dirty="0" err="1" smtClean="0"/>
              <a:t>Hunde</a:t>
            </a:r>
            <a:r>
              <a:rPr lang="en-US" dirty="0" smtClean="0"/>
              <a:t>, die in </a:t>
            </a:r>
            <a:r>
              <a:rPr lang="en-US" dirty="0" err="1" smtClean="0"/>
              <a:t>diesem</a:t>
            </a:r>
            <a:r>
              <a:rPr lang="en-US" dirty="0" smtClean="0"/>
              <a:t> </a:t>
            </a:r>
            <a:r>
              <a:rPr lang="en-US" dirty="0" err="1" smtClean="0"/>
              <a:t>Kapitel</a:t>
            </a:r>
            <a:r>
              <a:rPr lang="en-US" dirty="0" smtClean="0"/>
              <a:t> </a:t>
            </a:r>
            <a:r>
              <a:rPr lang="en-US" dirty="0" err="1" smtClean="0"/>
              <a:t>erwähnt</a:t>
            </a:r>
            <a:r>
              <a:rPr lang="en-US" dirty="0" smtClean="0"/>
              <a:t> </a:t>
            </a:r>
            <a:r>
              <a:rPr lang="en-US" dirty="0" err="1" smtClean="0"/>
              <a:t>werden</a:t>
            </a:r>
            <a:r>
              <a:rPr lang="en-US" dirty="0" smtClean="0"/>
              <a:t> (are mentioned).</a:t>
            </a:r>
            <a:endParaRPr lang="en-US" dirty="0"/>
          </a:p>
          <a:p>
            <a:r>
              <a:rPr lang="en-US" dirty="0" err="1" smtClean="0"/>
              <a:t>Aufgabe</a:t>
            </a:r>
            <a:r>
              <a:rPr lang="en-US" dirty="0" smtClean="0"/>
              <a:t> 2:  (3 </a:t>
            </a:r>
            <a:r>
              <a:rPr lang="en-US" dirty="0" err="1" smtClean="0"/>
              <a:t>Punkte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/>
              <a:t>Illustriere</a:t>
            </a:r>
            <a:r>
              <a:rPr lang="en-US" dirty="0"/>
              <a:t>, was in </a:t>
            </a:r>
            <a:r>
              <a:rPr lang="en-US" dirty="0" err="1"/>
              <a:t>diesem</a:t>
            </a:r>
            <a:r>
              <a:rPr lang="en-US" dirty="0"/>
              <a:t> </a:t>
            </a:r>
            <a:r>
              <a:rPr lang="en-US" dirty="0" err="1"/>
              <a:t>Kapitel</a:t>
            </a:r>
            <a:r>
              <a:rPr lang="en-US" dirty="0"/>
              <a:t> </a:t>
            </a:r>
            <a:r>
              <a:rPr lang="en-US" dirty="0" err="1"/>
              <a:t>passiert</a:t>
            </a:r>
            <a:r>
              <a:rPr lang="en-US" dirty="0"/>
              <a:t> </a:t>
            </a:r>
            <a:r>
              <a:rPr lang="en-US" dirty="0" err="1"/>
              <a:t>ist</a:t>
            </a:r>
            <a:r>
              <a:rPr lang="en-US" dirty="0"/>
              <a:t>.  </a:t>
            </a:r>
          </a:p>
          <a:p>
            <a:r>
              <a:rPr lang="en-US" dirty="0" err="1" smtClean="0"/>
              <a:t>Aufgabe</a:t>
            </a:r>
            <a:r>
              <a:rPr lang="en-US" dirty="0" smtClean="0"/>
              <a:t> 3:  (2 </a:t>
            </a:r>
            <a:r>
              <a:rPr lang="en-US" dirty="0" err="1" smtClean="0"/>
              <a:t>Punkte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Welcher</a:t>
            </a:r>
            <a:r>
              <a:rPr lang="en-US" dirty="0" smtClean="0"/>
              <a:t> </a:t>
            </a:r>
            <a:r>
              <a:rPr lang="en-US" dirty="0" err="1"/>
              <a:t>Hund</a:t>
            </a:r>
            <a:r>
              <a:rPr lang="en-US" dirty="0"/>
              <a:t> hast du am </a:t>
            </a:r>
            <a:r>
              <a:rPr lang="en-US" dirty="0" err="1"/>
              <a:t>liebsten</a:t>
            </a:r>
            <a:r>
              <a:rPr lang="en-US" dirty="0"/>
              <a:t>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046444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Aufgabe</a:t>
            </a:r>
            <a:r>
              <a:rPr lang="en-US" dirty="0" smtClean="0"/>
              <a:t>:  </a:t>
            </a:r>
            <a:r>
              <a:rPr lang="en-US" dirty="0" err="1" smtClean="0"/>
              <a:t>Kapitel</a:t>
            </a:r>
            <a:r>
              <a:rPr lang="en-US" dirty="0" smtClean="0"/>
              <a:t> </a:t>
            </a:r>
            <a:r>
              <a:rPr lang="en-US" dirty="0" err="1" smtClean="0"/>
              <a:t>Zehn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 smtClean="0"/>
              <a:t>Beantworte</a:t>
            </a:r>
            <a:r>
              <a:rPr lang="en-US" dirty="0" smtClean="0"/>
              <a:t> die Multiple-Choice </a:t>
            </a:r>
            <a:r>
              <a:rPr lang="en-US" dirty="0" err="1" smtClean="0"/>
              <a:t>Fragen</a:t>
            </a:r>
            <a:r>
              <a:rPr lang="en-US" dirty="0" smtClean="0"/>
              <a:t> in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Buch</a:t>
            </a:r>
            <a:r>
              <a:rPr lang="en-US" dirty="0"/>
              <a:t>. (2 </a:t>
            </a:r>
            <a:r>
              <a:rPr lang="en-US" dirty="0" err="1"/>
              <a:t>Punkte</a:t>
            </a:r>
            <a:r>
              <a:rPr lang="en-US" dirty="0"/>
              <a:t>)</a:t>
            </a:r>
          </a:p>
          <a:p>
            <a:r>
              <a:rPr lang="en-US" dirty="0" err="1" smtClean="0"/>
              <a:t>Aufgabe</a:t>
            </a:r>
            <a:r>
              <a:rPr lang="en-US" dirty="0" smtClean="0"/>
              <a:t> 1:  (2 </a:t>
            </a:r>
            <a:r>
              <a:rPr lang="en-US" dirty="0" err="1" smtClean="0"/>
              <a:t>Punkte</a:t>
            </a:r>
            <a:r>
              <a:rPr lang="en-US" dirty="0" smtClean="0"/>
              <a:t>)</a:t>
            </a:r>
            <a:r>
              <a:rPr lang="en-US" dirty="0" err="1" smtClean="0"/>
              <a:t>Schreib</a:t>
            </a:r>
            <a:r>
              <a:rPr lang="en-US" dirty="0" smtClean="0"/>
              <a:t> </a:t>
            </a:r>
            <a:r>
              <a:rPr lang="en-US" dirty="0" err="1" smtClean="0"/>
              <a:t>eine</a:t>
            </a:r>
            <a:r>
              <a:rPr lang="en-US" dirty="0" smtClean="0"/>
              <a:t> </a:t>
            </a:r>
            <a:r>
              <a:rPr lang="en-US" dirty="0" err="1" smtClean="0"/>
              <a:t>bessers</a:t>
            </a:r>
            <a:r>
              <a:rPr lang="en-US" dirty="0" smtClean="0"/>
              <a:t> </a:t>
            </a:r>
            <a:r>
              <a:rPr lang="en-US" dirty="0" err="1" smtClean="0"/>
              <a:t>Entschuldigung</a:t>
            </a:r>
            <a:r>
              <a:rPr lang="en-US" dirty="0" smtClean="0"/>
              <a:t> </a:t>
            </a:r>
            <a:r>
              <a:rPr lang="en-US" dirty="0" err="1" smtClean="0"/>
              <a:t>als</a:t>
            </a:r>
            <a:r>
              <a:rPr lang="en-US" dirty="0" smtClean="0"/>
              <a:t> </a:t>
            </a:r>
            <a:r>
              <a:rPr lang="en-US" dirty="0" err="1" smtClean="0"/>
              <a:t>Ingrids</a:t>
            </a:r>
            <a:r>
              <a:rPr lang="en-US" dirty="0" smtClean="0"/>
              <a:t> (“Der Spam-Filter.””</a:t>
            </a:r>
            <a:r>
              <a:rPr lang="en-US" dirty="0" err="1" smtClean="0"/>
              <a:t>äh</a:t>
            </a:r>
            <a:r>
              <a:rPr lang="en-US" dirty="0" smtClean="0"/>
              <a:t>, </a:t>
            </a:r>
            <a:r>
              <a:rPr lang="en-US" dirty="0" err="1" smtClean="0"/>
              <a:t>äh</a:t>
            </a:r>
            <a:r>
              <a:rPr lang="en-US" dirty="0" smtClean="0"/>
              <a:t>….Ja. </a:t>
            </a:r>
            <a:r>
              <a:rPr lang="en-US" dirty="0" err="1" smtClean="0"/>
              <a:t>Geschenke</a:t>
            </a:r>
            <a:r>
              <a:rPr lang="en-US" dirty="0" smtClean="0"/>
              <a:t> </a:t>
            </a:r>
            <a:r>
              <a:rPr lang="en-US" dirty="0" err="1" smtClean="0"/>
              <a:t>kaufen</a:t>
            </a:r>
            <a:r>
              <a:rPr lang="en-US" smtClean="0"/>
              <a:t>”)</a:t>
            </a:r>
            <a:endParaRPr lang="en-US" dirty="0" smtClean="0"/>
          </a:p>
          <a:p>
            <a:r>
              <a:rPr lang="en-US" dirty="0" err="1" smtClean="0"/>
              <a:t>Aufgabe</a:t>
            </a:r>
            <a:r>
              <a:rPr lang="en-US" dirty="0" smtClean="0"/>
              <a:t> 2: (3 </a:t>
            </a:r>
            <a:r>
              <a:rPr lang="en-US" dirty="0" err="1" smtClean="0"/>
              <a:t>Punkte</a:t>
            </a:r>
            <a:r>
              <a:rPr lang="en-US" dirty="0" smtClean="0"/>
              <a:t>) Welches </a:t>
            </a:r>
            <a:r>
              <a:rPr lang="en-US" dirty="0" err="1" smtClean="0"/>
              <a:t>Buch</a:t>
            </a:r>
            <a:r>
              <a:rPr lang="en-US" dirty="0" smtClean="0"/>
              <a:t> hast du </a:t>
            </a:r>
            <a:r>
              <a:rPr lang="en-US" dirty="0" err="1" smtClean="0"/>
              <a:t>lieber</a:t>
            </a:r>
            <a:r>
              <a:rPr lang="en-US" dirty="0" smtClean="0"/>
              <a:t> (</a:t>
            </a:r>
            <a:r>
              <a:rPr lang="en-US" dirty="0" err="1" smtClean="0"/>
              <a:t>Arme</a:t>
            </a:r>
            <a:r>
              <a:rPr lang="en-US" dirty="0" smtClean="0"/>
              <a:t> Anne </a:t>
            </a:r>
            <a:r>
              <a:rPr lang="en-US" dirty="0" err="1" smtClean="0"/>
              <a:t>oder</a:t>
            </a:r>
            <a:r>
              <a:rPr lang="en-US" dirty="0" smtClean="0"/>
              <a:t> Café in Berlin) und </a:t>
            </a:r>
            <a:r>
              <a:rPr lang="en-US" dirty="0" err="1" smtClean="0"/>
              <a:t>warum</a:t>
            </a:r>
            <a:r>
              <a:rPr lang="en-US" dirty="0" smtClean="0"/>
              <a:t>?</a:t>
            </a:r>
            <a:endParaRPr lang="en-US" dirty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7174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Aufgabe</a:t>
            </a:r>
            <a:r>
              <a:rPr lang="en-US" dirty="0" smtClean="0"/>
              <a:t>:  </a:t>
            </a:r>
            <a:r>
              <a:rPr lang="en-US" dirty="0" smtClean="0">
                <a:hlinkClick r:id="rId2"/>
              </a:rPr>
              <a:t>Kapitel </a:t>
            </a:r>
            <a:r>
              <a:rPr lang="en-US" dirty="0" err="1" smtClean="0">
                <a:hlinkClick r:id="rId2"/>
              </a:rPr>
              <a:t>Eins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 fontScale="92500" lnSpcReduction="10000"/>
          </a:bodyPr>
          <a:lstStyle/>
          <a:p>
            <a:r>
              <a:rPr lang="en-US" dirty="0" err="1" smtClean="0"/>
              <a:t>Bevor</a:t>
            </a:r>
            <a:r>
              <a:rPr lang="en-US" dirty="0" smtClean="0"/>
              <a:t> du </a:t>
            </a:r>
            <a:r>
              <a:rPr lang="en-US" dirty="0" err="1" smtClean="0"/>
              <a:t>liest</a:t>
            </a:r>
            <a:r>
              <a:rPr lang="en-US" dirty="0" smtClean="0"/>
              <a:t>:  </a:t>
            </a:r>
            <a:r>
              <a:rPr lang="en-US" dirty="0" err="1" smtClean="0"/>
              <a:t>Aufgabe</a:t>
            </a:r>
            <a:r>
              <a:rPr lang="en-US" dirty="0" smtClean="0"/>
              <a:t> </a:t>
            </a:r>
            <a:r>
              <a:rPr lang="en-US" dirty="0"/>
              <a:t>1 (</a:t>
            </a:r>
            <a:r>
              <a:rPr lang="en-US" dirty="0" err="1"/>
              <a:t>Liste</a:t>
            </a:r>
            <a:r>
              <a:rPr lang="en-US" dirty="0"/>
              <a:t>):  </a:t>
            </a:r>
          </a:p>
          <a:p>
            <a:pPr lvl="1"/>
            <a:r>
              <a:rPr lang="en-US" dirty="0"/>
              <a:t>Was </a:t>
            </a:r>
            <a:r>
              <a:rPr lang="en-US" dirty="0" err="1"/>
              <a:t>denkst</a:t>
            </a:r>
            <a:r>
              <a:rPr lang="en-US" dirty="0"/>
              <a:t> du?  Was </a:t>
            </a:r>
            <a:r>
              <a:rPr lang="en-US" dirty="0" err="1"/>
              <a:t>ist</a:t>
            </a:r>
            <a:r>
              <a:rPr lang="en-US" dirty="0"/>
              <a:t> </a:t>
            </a:r>
            <a:r>
              <a:rPr lang="en-US" dirty="0" err="1"/>
              <a:t>typisch</a:t>
            </a:r>
            <a:r>
              <a:rPr lang="en-US" dirty="0"/>
              <a:t> Deutsch </a:t>
            </a:r>
            <a:r>
              <a:rPr lang="en-US" dirty="0" err="1"/>
              <a:t>für</a:t>
            </a:r>
            <a:r>
              <a:rPr lang="en-US" dirty="0"/>
              <a:t> dich?  (</a:t>
            </a:r>
            <a:r>
              <a:rPr lang="en-US" dirty="0" err="1"/>
              <a:t>typisch</a:t>
            </a:r>
            <a:r>
              <a:rPr lang="en-US" dirty="0"/>
              <a:t> </a:t>
            </a:r>
            <a:r>
              <a:rPr lang="en-US" dirty="0" err="1"/>
              <a:t>kann</a:t>
            </a:r>
            <a:r>
              <a:rPr lang="en-US" dirty="0"/>
              <a:t> </a:t>
            </a:r>
            <a:r>
              <a:rPr lang="en-US" dirty="0" err="1"/>
              <a:t>auch</a:t>
            </a:r>
            <a:r>
              <a:rPr lang="en-US" dirty="0"/>
              <a:t> </a:t>
            </a:r>
            <a:r>
              <a:rPr lang="en-US" dirty="0" err="1"/>
              <a:t>stereotypisch</a:t>
            </a:r>
            <a:r>
              <a:rPr lang="en-US" dirty="0"/>
              <a:t> </a:t>
            </a:r>
            <a:r>
              <a:rPr lang="en-US" dirty="0" err="1"/>
              <a:t>sein</a:t>
            </a:r>
            <a:r>
              <a:rPr lang="en-US" dirty="0" smtClean="0"/>
              <a:t>?)</a:t>
            </a:r>
          </a:p>
          <a:p>
            <a:pPr lvl="1"/>
            <a:r>
              <a:rPr lang="en-US" dirty="0" smtClean="0"/>
              <a:t>Was </a:t>
            </a:r>
            <a:r>
              <a:rPr lang="en-US" dirty="0" err="1"/>
              <a:t>ist</a:t>
            </a:r>
            <a:r>
              <a:rPr lang="en-US" dirty="0"/>
              <a:t> </a:t>
            </a:r>
            <a:r>
              <a:rPr lang="en-US" dirty="0" err="1"/>
              <a:t>typisch</a:t>
            </a:r>
            <a:r>
              <a:rPr lang="en-US" dirty="0"/>
              <a:t> Deutsch </a:t>
            </a:r>
            <a:r>
              <a:rPr lang="en-US" dirty="0" err="1"/>
              <a:t>für</a:t>
            </a:r>
            <a:r>
              <a:rPr lang="en-US" dirty="0"/>
              <a:t> Dino und seine </a:t>
            </a:r>
            <a:r>
              <a:rPr lang="en-US" dirty="0" err="1"/>
              <a:t>Familie</a:t>
            </a:r>
            <a:r>
              <a:rPr lang="en-US" dirty="0"/>
              <a:t>? </a:t>
            </a:r>
          </a:p>
          <a:p>
            <a:r>
              <a:rPr lang="en-US" dirty="0" err="1" smtClean="0"/>
              <a:t>Beantworte</a:t>
            </a:r>
            <a:r>
              <a:rPr lang="en-US" dirty="0" smtClean="0"/>
              <a:t> die Multiple-Choice </a:t>
            </a:r>
            <a:r>
              <a:rPr lang="en-US" dirty="0" err="1" smtClean="0"/>
              <a:t>Fragen</a:t>
            </a:r>
            <a:r>
              <a:rPr lang="en-US" dirty="0" smtClean="0"/>
              <a:t> in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Buch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Aufgabe</a:t>
            </a:r>
            <a:r>
              <a:rPr lang="en-US" dirty="0" smtClean="0"/>
              <a:t> 2:  Dino </a:t>
            </a:r>
            <a:r>
              <a:rPr lang="en-US" dirty="0" err="1" smtClean="0"/>
              <a:t>sagt</a:t>
            </a:r>
            <a:r>
              <a:rPr lang="en-US" dirty="0" smtClean="0"/>
              <a:t> (S. 9) “</a:t>
            </a:r>
            <a:r>
              <a:rPr lang="en-US" dirty="0" err="1" smtClean="0"/>
              <a:t>Ich</a:t>
            </a:r>
            <a:r>
              <a:rPr lang="en-US" dirty="0" smtClean="0"/>
              <a:t> </a:t>
            </a:r>
            <a:r>
              <a:rPr lang="en-US" dirty="0" err="1" smtClean="0"/>
              <a:t>vermisse</a:t>
            </a:r>
            <a:r>
              <a:rPr lang="en-US" dirty="0" smtClean="0"/>
              <a:t> die </a:t>
            </a:r>
            <a:r>
              <a:rPr lang="en-US" dirty="0" err="1" smtClean="0"/>
              <a:t>Sonne</a:t>
            </a:r>
            <a:r>
              <a:rPr lang="en-US" dirty="0" smtClean="0"/>
              <a:t> und das Meer.”  dh.  Die </a:t>
            </a:r>
            <a:r>
              <a:rPr lang="en-US" dirty="0" err="1" smtClean="0"/>
              <a:t>Sonne</a:t>
            </a:r>
            <a:r>
              <a:rPr lang="en-US" dirty="0" smtClean="0"/>
              <a:t> und das Meer </a:t>
            </a:r>
            <a:r>
              <a:rPr lang="en-US" dirty="0" err="1" smtClean="0"/>
              <a:t>fehlt</a:t>
            </a:r>
            <a:r>
              <a:rPr lang="en-US" dirty="0" smtClean="0"/>
              <a:t> </a:t>
            </a:r>
            <a:r>
              <a:rPr lang="en-US" dirty="0" err="1" smtClean="0"/>
              <a:t>ihm</a:t>
            </a:r>
            <a:r>
              <a:rPr lang="en-US" dirty="0" smtClean="0"/>
              <a:t> (</a:t>
            </a:r>
            <a:r>
              <a:rPr lang="en-US" dirty="0" err="1" smtClean="0"/>
              <a:t>fehlen</a:t>
            </a:r>
            <a:r>
              <a:rPr lang="en-US" dirty="0" smtClean="0"/>
              <a:t> – DDV to be missing to someone).  </a:t>
            </a:r>
            <a:r>
              <a:rPr lang="en-US" b="1" dirty="0" smtClean="0"/>
              <a:t>Was </a:t>
            </a:r>
            <a:r>
              <a:rPr lang="en-US" b="1" dirty="0" err="1" smtClean="0"/>
              <a:t>fehlt</a:t>
            </a:r>
            <a:r>
              <a:rPr lang="en-US" b="1" dirty="0" smtClean="0"/>
              <a:t> </a:t>
            </a:r>
            <a:r>
              <a:rPr lang="en-US" b="1" dirty="0" err="1" smtClean="0"/>
              <a:t>dir</a:t>
            </a:r>
            <a:r>
              <a:rPr lang="en-US" b="1" dirty="0" smtClean="0"/>
              <a:t> von </a:t>
            </a:r>
            <a:r>
              <a:rPr lang="en-US" b="1" dirty="0" err="1" smtClean="0"/>
              <a:t>dem</a:t>
            </a:r>
            <a:r>
              <a:rPr lang="en-US" b="1" dirty="0" smtClean="0"/>
              <a:t> </a:t>
            </a:r>
            <a:r>
              <a:rPr lang="en-US" b="1" dirty="0" err="1" smtClean="0"/>
              <a:t>Sommer</a:t>
            </a:r>
            <a:r>
              <a:rPr lang="en-US" b="1" dirty="0" smtClean="0"/>
              <a:t>?  </a:t>
            </a:r>
            <a:r>
              <a:rPr lang="en-US" dirty="0" smtClean="0"/>
              <a:t>(in </a:t>
            </a:r>
            <a:r>
              <a:rPr lang="en-US" dirty="0" err="1" smtClean="0"/>
              <a:t>einem</a:t>
            </a:r>
            <a:r>
              <a:rPr lang="en-US" dirty="0" smtClean="0"/>
              <a:t> </a:t>
            </a:r>
            <a:r>
              <a:rPr lang="en-US" dirty="0" err="1" smtClean="0"/>
              <a:t>ganzen</a:t>
            </a:r>
            <a:r>
              <a:rPr lang="en-US" dirty="0" smtClean="0"/>
              <a:t> </a:t>
            </a:r>
            <a:r>
              <a:rPr lang="en-US" dirty="0" err="1" smtClean="0"/>
              <a:t>Satz</a:t>
            </a:r>
            <a:r>
              <a:rPr lang="en-US" dirty="0" smtClean="0"/>
              <a:t> und 3 Dinge). 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063586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-152400"/>
            <a:ext cx="8229600" cy="1143000"/>
          </a:xfrm>
        </p:spPr>
        <p:txBody>
          <a:bodyPr/>
          <a:lstStyle/>
          <a:p>
            <a:r>
              <a:rPr lang="en-US" dirty="0" err="1" smtClean="0"/>
              <a:t>Aufgabe</a:t>
            </a:r>
            <a:r>
              <a:rPr lang="en-US" dirty="0" smtClean="0"/>
              <a:t>:  </a:t>
            </a:r>
            <a:r>
              <a:rPr lang="en-US" dirty="0" smtClean="0">
                <a:hlinkClick r:id="rId2"/>
              </a:rPr>
              <a:t>Kapitel </a:t>
            </a:r>
            <a:r>
              <a:rPr lang="en-US" dirty="0" err="1" smtClean="0">
                <a:hlinkClick r:id="rId2"/>
              </a:rPr>
              <a:t>Zwei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838200"/>
            <a:ext cx="8229600" cy="5791200"/>
          </a:xfrm>
        </p:spPr>
        <p:txBody>
          <a:bodyPr>
            <a:normAutofit fontScale="92500"/>
          </a:bodyPr>
          <a:lstStyle/>
          <a:p>
            <a:r>
              <a:rPr lang="en-US" dirty="0" err="1" smtClean="0"/>
              <a:t>Beantworte</a:t>
            </a:r>
            <a:r>
              <a:rPr lang="en-US" dirty="0" smtClean="0"/>
              <a:t> die </a:t>
            </a:r>
            <a:r>
              <a:rPr lang="en-US" b="1" dirty="0" smtClean="0"/>
              <a:t>Multiple-Choice</a:t>
            </a:r>
            <a:r>
              <a:rPr lang="en-US" dirty="0" smtClean="0"/>
              <a:t> </a:t>
            </a:r>
            <a:r>
              <a:rPr lang="en-US" dirty="0" err="1" smtClean="0"/>
              <a:t>Fragen</a:t>
            </a:r>
            <a:r>
              <a:rPr lang="en-US" dirty="0" smtClean="0"/>
              <a:t> in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Buch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Aufgabe</a:t>
            </a:r>
            <a:r>
              <a:rPr lang="en-US" dirty="0" smtClean="0"/>
              <a:t> 1:  </a:t>
            </a:r>
          </a:p>
          <a:p>
            <a:pPr lvl="1"/>
            <a:r>
              <a:rPr lang="en-US" dirty="0" err="1" smtClean="0"/>
              <a:t>Zeichne</a:t>
            </a:r>
            <a:r>
              <a:rPr lang="en-US" dirty="0" smtClean="0"/>
              <a:t> den </a:t>
            </a:r>
            <a:r>
              <a:rPr lang="en-US" dirty="0" err="1" smtClean="0"/>
              <a:t>Kühlschrank</a:t>
            </a:r>
            <a:r>
              <a:rPr lang="en-US" dirty="0" smtClean="0"/>
              <a:t> von Dino.  </a:t>
            </a:r>
            <a:r>
              <a:rPr lang="en-US" dirty="0" err="1" smtClean="0"/>
              <a:t>Schreib</a:t>
            </a:r>
            <a:r>
              <a:rPr lang="en-US" dirty="0" smtClean="0"/>
              <a:t> </a:t>
            </a:r>
            <a:r>
              <a:rPr lang="en-US" dirty="0" err="1" smtClean="0"/>
              <a:t>auch</a:t>
            </a:r>
            <a:r>
              <a:rPr lang="en-US" dirty="0" smtClean="0"/>
              <a:t> Labels </a:t>
            </a:r>
            <a:r>
              <a:rPr lang="en-US" dirty="0" err="1" smtClean="0"/>
              <a:t>für</a:t>
            </a:r>
            <a:r>
              <a:rPr lang="en-US" dirty="0" smtClean="0"/>
              <a:t> die </a:t>
            </a:r>
            <a:r>
              <a:rPr lang="en-US" dirty="0" err="1" smtClean="0"/>
              <a:t>Fächer</a:t>
            </a:r>
            <a:r>
              <a:rPr lang="en-US" dirty="0" smtClean="0"/>
              <a:t> (shelves) in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Kühlschrank</a:t>
            </a:r>
            <a:r>
              <a:rPr lang="en-US" dirty="0" smtClean="0"/>
              <a:t>.  </a:t>
            </a:r>
          </a:p>
          <a:p>
            <a:r>
              <a:rPr lang="en-US" dirty="0" err="1" smtClean="0"/>
              <a:t>Aufgabe</a:t>
            </a:r>
            <a:r>
              <a:rPr lang="en-US" dirty="0" smtClean="0"/>
              <a:t> 2:  </a:t>
            </a:r>
            <a:r>
              <a:rPr lang="en-US" dirty="0" err="1" smtClean="0"/>
              <a:t>Beschreib</a:t>
            </a:r>
            <a:r>
              <a:rPr lang="en-US" dirty="0" smtClean="0"/>
              <a:t> die </a:t>
            </a:r>
            <a:r>
              <a:rPr lang="en-US" dirty="0" err="1" smtClean="0"/>
              <a:t>Ursprung</a:t>
            </a:r>
            <a:r>
              <a:rPr lang="en-US" dirty="0" smtClean="0"/>
              <a:t> (origin) von </a:t>
            </a:r>
            <a:r>
              <a:rPr lang="en-US" dirty="0" err="1" smtClean="0"/>
              <a:t>Currywurst</a:t>
            </a:r>
            <a:r>
              <a:rPr lang="en-US" dirty="0" smtClean="0"/>
              <a:t> auf </a:t>
            </a:r>
            <a:r>
              <a:rPr lang="en-US" dirty="0" err="1" smtClean="0"/>
              <a:t>Englisch</a:t>
            </a:r>
            <a:r>
              <a:rPr lang="en-US" dirty="0" smtClean="0"/>
              <a:t>.  </a:t>
            </a:r>
          </a:p>
          <a:p>
            <a:r>
              <a:rPr lang="en-US" dirty="0" err="1" smtClean="0"/>
              <a:t>Aufgabe</a:t>
            </a:r>
            <a:r>
              <a:rPr lang="en-US" dirty="0" smtClean="0"/>
              <a:t> 3:  Was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typisches</a:t>
            </a:r>
            <a:r>
              <a:rPr lang="en-US" dirty="0" smtClean="0"/>
              <a:t> </a:t>
            </a:r>
            <a:r>
              <a:rPr lang="en-US" dirty="0" err="1" smtClean="0"/>
              <a:t>Amerikanische</a:t>
            </a:r>
            <a:r>
              <a:rPr lang="en-US" smtClean="0"/>
              <a:t> Essen </a:t>
            </a:r>
            <a:r>
              <a:rPr lang="en-US" dirty="0" err="1" smtClean="0"/>
              <a:t>für</a:t>
            </a:r>
            <a:r>
              <a:rPr lang="en-US" dirty="0" smtClean="0"/>
              <a:t> dich?  </a:t>
            </a:r>
            <a:r>
              <a:rPr lang="en-US" dirty="0" err="1" smtClean="0"/>
              <a:t>Hauptspeise</a:t>
            </a:r>
            <a:r>
              <a:rPr lang="en-US" dirty="0" smtClean="0"/>
              <a:t> (main course) und </a:t>
            </a:r>
            <a:r>
              <a:rPr lang="en-US" dirty="0" err="1" smtClean="0"/>
              <a:t>Nachtisch</a:t>
            </a:r>
            <a:r>
              <a:rPr lang="en-US" dirty="0" smtClean="0"/>
              <a:t> (dessert)?  (Write the foods in English but the rest of the sentence in German.)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2359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Aufgabe</a:t>
            </a:r>
            <a:r>
              <a:rPr lang="en-US" dirty="0" smtClean="0"/>
              <a:t>:  Kapitel </a:t>
            </a:r>
            <a:r>
              <a:rPr lang="en-US" dirty="0" err="1" smtClean="0"/>
              <a:t>Drei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Beantworte</a:t>
            </a:r>
            <a:r>
              <a:rPr lang="en-US" dirty="0" smtClean="0"/>
              <a:t> die Multiple-Choice </a:t>
            </a:r>
            <a:r>
              <a:rPr lang="en-US" dirty="0" err="1" smtClean="0"/>
              <a:t>Fragen</a:t>
            </a:r>
            <a:r>
              <a:rPr lang="en-US" dirty="0" smtClean="0"/>
              <a:t> in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Buch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Aufgabe</a:t>
            </a:r>
            <a:r>
              <a:rPr lang="en-US" dirty="0" smtClean="0"/>
              <a:t> 1:  (2 </a:t>
            </a:r>
            <a:r>
              <a:rPr lang="en-US" dirty="0" err="1" smtClean="0"/>
              <a:t>Punkte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Entweder</a:t>
            </a:r>
            <a:r>
              <a:rPr lang="en-US" dirty="0" smtClean="0"/>
              <a:t>:  </a:t>
            </a:r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sieht</a:t>
            </a:r>
            <a:r>
              <a:rPr lang="en-US" dirty="0" smtClean="0"/>
              <a:t> 2 </a:t>
            </a:r>
            <a:r>
              <a:rPr lang="en-US" dirty="0" err="1" smtClean="0"/>
              <a:t>Personen</a:t>
            </a:r>
            <a:r>
              <a:rPr lang="en-US" dirty="0" smtClean="0"/>
              <a:t> in der </a:t>
            </a:r>
            <a:r>
              <a:rPr lang="en-US" dirty="0" err="1" smtClean="0"/>
              <a:t>Deutschklasse</a:t>
            </a:r>
            <a:r>
              <a:rPr lang="en-US" dirty="0" smtClean="0"/>
              <a:t> </a:t>
            </a:r>
            <a:r>
              <a:rPr lang="en-US" dirty="0" err="1" smtClean="0"/>
              <a:t>aus</a:t>
            </a:r>
            <a:r>
              <a:rPr lang="en-US" dirty="0" smtClean="0"/>
              <a:t>?  ODER:  </a:t>
            </a:r>
            <a:r>
              <a:rPr lang="en-US" dirty="0" err="1" smtClean="0"/>
              <a:t>Wie</a:t>
            </a:r>
            <a:r>
              <a:rPr lang="en-US" dirty="0" smtClean="0"/>
              <a:t> </a:t>
            </a:r>
            <a:r>
              <a:rPr lang="en-US" dirty="0" err="1" smtClean="0"/>
              <a:t>sieht</a:t>
            </a:r>
            <a:r>
              <a:rPr lang="en-US" dirty="0" smtClean="0"/>
              <a:t> Ingrid </a:t>
            </a:r>
            <a:r>
              <a:rPr lang="en-US" dirty="0" err="1" smtClean="0"/>
              <a:t>aus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Aufgabe</a:t>
            </a:r>
            <a:r>
              <a:rPr lang="en-US" dirty="0" smtClean="0"/>
              <a:t> 2:  (2 </a:t>
            </a:r>
            <a:r>
              <a:rPr lang="en-US" dirty="0" err="1" smtClean="0"/>
              <a:t>Punkte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Ingrid will </a:t>
            </a:r>
            <a:r>
              <a:rPr lang="en-US" dirty="0" err="1" smtClean="0"/>
              <a:t>Regisseur</a:t>
            </a:r>
            <a:r>
              <a:rPr lang="en-US" dirty="0" smtClean="0"/>
              <a:t> </a:t>
            </a:r>
            <a:r>
              <a:rPr lang="en-US" dirty="0" err="1" smtClean="0"/>
              <a:t>werden</a:t>
            </a:r>
            <a:r>
              <a:rPr lang="en-US" dirty="0" smtClean="0"/>
              <a:t>.  Was </a:t>
            </a:r>
            <a:r>
              <a:rPr lang="en-US" dirty="0" err="1" smtClean="0"/>
              <a:t>willst</a:t>
            </a:r>
            <a:r>
              <a:rPr lang="en-US" dirty="0" smtClean="0"/>
              <a:t> du </a:t>
            </a:r>
            <a:r>
              <a:rPr lang="en-US" dirty="0" err="1" smtClean="0"/>
              <a:t>werden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57365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Aufgabe</a:t>
            </a:r>
            <a:r>
              <a:rPr lang="en-US" dirty="0" smtClean="0"/>
              <a:t>:  </a:t>
            </a:r>
            <a:r>
              <a:rPr lang="en-US" dirty="0" err="1" smtClean="0"/>
              <a:t>Kapitel</a:t>
            </a:r>
            <a:r>
              <a:rPr lang="en-US" dirty="0" smtClean="0"/>
              <a:t> </a:t>
            </a:r>
            <a:r>
              <a:rPr lang="en-US" dirty="0" err="1" smtClean="0"/>
              <a:t>Vier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Beantworte</a:t>
            </a:r>
            <a:r>
              <a:rPr lang="en-US" dirty="0" smtClean="0"/>
              <a:t> die Multiple-Choice </a:t>
            </a:r>
            <a:r>
              <a:rPr lang="en-US" dirty="0" err="1" smtClean="0"/>
              <a:t>Fragen</a:t>
            </a:r>
            <a:r>
              <a:rPr lang="en-US" dirty="0" smtClean="0"/>
              <a:t> in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Buch</a:t>
            </a:r>
            <a:r>
              <a:rPr lang="en-US" dirty="0" smtClean="0"/>
              <a:t>.</a:t>
            </a:r>
          </a:p>
          <a:p>
            <a:r>
              <a:rPr lang="en-US" dirty="0" err="1" smtClean="0"/>
              <a:t>Aufgabe</a:t>
            </a:r>
            <a:r>
              <a:rPr lang="en-US" dirty="0" smtClean="0"/>
              <a:t> 1:  (4 </a:t>
            </a:r>
            <a:r>
              <a:rPr lang="en-US" dirty="0" err="1" smtClean="0"/>
              <a:t>Punkte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Beschreib</a:t>
            </a:r>
            <a:r>
              <a:rPr lang="en-US" dirty="0" smtClean="0"/>
              <a:t> die </a:t>
            </a:r>
            <a:r>
              <a:rPr lang="en-US" dirty="0" err="1" smtClean="0"/>
              <a:t>Wohnung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err="1" smtClean="0"/>
              <a:t>Aufgabe</a:t>
            </a:r>
            <a:r>
              <a:rPr lang="en-US" dirty="0" smtClean="0"/>
              <a:t> 2:  (5 </a:t>
            </a:r>
            <a:r>
              <a:rPr lang="en-US" dirty="0" err="1" smtClean="0"/>
              <a:t>Punkte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Zeichne</a:t>
            </a:r>
            <a:r>
              <a:rPr lang="en-US" dirty="0" smtClean="0"/>
              <a:t> </a:t>
            </a:r>
            <a:r>
              <a:rPr lang="en-US" dirty="0" err="1" smtClean="0"/>
              <a:t>eine</a:t>
            </a:r>
            <a:r>
              <a:rPr lang="en-US" dirty="0" smtClean="0"/>
              <a:t> </a:t>
            </a:r>
            <a:r>
              <a:rPr lang="en-US" dirty="0" err="1" smtClean="0"/>
              <a:t>Perfekte</a:t>
            </a:r>
            <a:r>
              <a:rPr lang="en-US" dirty="0" smtClean="0"/>
              <a:t> </a:t>
            </a:r>
            <a:r>
              <a:rPr lang="en-US" dirty="0" err="1" smtClean="0"/>
              <a:t>Wohnung</a:t>
            </a:r>
            <a:r>
              <a:rPr lang="en-US" dirty="0" smtClean="0"/>
              <a:t>.  </a:t>
            </a:r>
            <a:r>
              <a:rPr lang="en-US" dirty="0" err="1" smtClean="0"/>
              <a:t>Schreib</a:t>
            </a:r>
            <a:r>
              <a:rPr lang="en-US" dirty="0" smtClean="0"/>
              <a:t> Labels (auf Deutsch) </a:t>
            </a:r>
            <a:r>
              <a:rPr lang="en-US" dirty="0" err="1" smtClean="0"/>
              <a:t>für</a:t>
            </a:r>
            <a:r>
              <a:rPr lang="en-US" dirty="0" smtClean="0"/>
              <a:t> die Zimmer und </a:t>
            </a:r>
            <a:r>
              <a:rPr lang="en-US" dirty="0" err="1" smtClean="0"/>
              <a:t>einige</a:t>
            </a:r>
            <a:r>
              <a:rPr lang="en-US" dirty="0" smtClean="0"/>
              <a:t> (some) </a:t>
            </a:r>
            <a:r>
              <a:rPr lang="en-US" dirty="0" err="1" smtClean="0"/>
              <a:t>für</a:t>
            </a:r>
            <a:r>
              <a:rPr lang="en-US" dirty="0" smtClean="0"/>
              <a:t> die </a:t>
            </a:r>
            <a:r>
              <a:rPr lang="en-US" dirty="0" err="1" smtClean="0"/>
              <a:t>Möbel</a:t>
            </a:r>
            <a:r>
              <a:rPr lang="en-US" dirty="0" smtClean="0"/>
              <a:t> (furniture)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95863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Aufgabe</a:t>
            </a:r>
            <a:r>
              <a:rPr lang="en-US" dirty="0" smtClean="0"/>
              <a:t>:  </a:t>
            </a:r>
            <a:r>
              <a:rPr lang="en-US" dirty="0" err="1" smtClean="0"/>
              <a:t>Kapitel</a:t>
            </a:r>
            <a:r>
              <a:rPr lang="en-US" dirty="0" smtClean="0"/>
              <a:t> </a:t>
            </a:r>
            <a:r>
              <a:rPr lang="en-US" dirty="0" err="1" smtClean="0"/>
              <a:t>Fünf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 err="1" smtClean="0"/>
              <a:t>Beantworte</a:t>
            </a:r>
            <a:r>
              <a:rPr lang="en-US" dirty="0" smtClean="0"/>
              <a:t> die Multiple-Choice </a:t>
            </a:r>
            <a:r>
              <a:rPr lang="en-US" dirty="0" err="1" smtClean="0"/>
              <a:t>Fragen</a:t>
            </a:r>
            <a:r>
              <a:rPr lang="en-US" dirty="0" smtClean="0"/>
              <a:t> in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Buch</a:t>
            </a:r>
            <a:r>
              <a:rPr lang="en-US" dirty="0" smtClean="0"/>
              <a:t>. (2 </a:t>
            </a:r>
            <a:r>
              <a:rPr lang="en-US" dirty="0" err="1" smtClean="0"/>
              <a:t>Punkte</a:t>
            </a:r>
            <a:r>
              <a:rPr lang="en-US" dirty="0" smtClean="0"/>
              <a:t>)</a:t>
            </a:r>
            <a:endParaRPr lang="en-US" dirty="0" smtClean="0"/>
          </a:p>
          <a:p>
            <a:r>
              <a:rPr lang="en-US" dirty="0" err="1" smtClean="0"/>
              <a:t>Aufgabe</a:t>
            </a:r>
            <a:r>
              <a:rPr lang="en-US" dirty="0" smtClean="0"/>
              <a:t> 1:  (2 </a:t>
            </a:r>
            <a:r>
              <a:rPr lang="en-US" dirty="0" err="1" smtClean="0"/>
              <a:t>Punkte</a:t>
            </a:r>
            <a:r>
              <a:rPr lang="en-US" dirty="0" smtClean="0"/>
              <a:t>)  </a:t>
            </a:r>
            <a:r>
              <a:rPr lang="en-US" dirty="0" err="1" smtClean="0"/>
              <a:t>Wer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in </a:t>
            </a:r>
            <a:r>
              <a:rPr lang="en-US" dirty="0" err="1" smtClean="0"/>
              <a:t>Dinos</a:t>
            </a:r>
            <a:r>
              <a:rPr lang="en-US" dirty="0" smtClean="0"/>
              <a:t> </a:t>
            </a:r>
            <a:r>
              <a:rPr lang="en-US" dirty="0" err="1" smtClean="0"/>
              <a:t>Familie</a:t>
            </a:r>
            <a:r>
              <a:rPr lang="en-US" dirty="0" smtClean="0"/>
              <a:t> und wo </a:t>
            </a:r>
            <a:r>
              <a:rPr lang="en-US" dirty="0" err="1" smtClean="0"/>
              <a:t>wohnen</a:t>
            </a:r>
            <a:r>
              <a:rPr lang="en-US" dirty="0" smtClean="0"/>
              <a:t> </a:t>
            </a:r>
            <a:r>
              <a:rPr lang="en-US" dirty="0" err="1" smtClean="0"/>
              <a:t>sie</a:t>
            </a:r>
            <a:r>
              <a:rPr lang="en-US" dirty="0" smtClean="0"/>
              <a:t>?</a:t>
            </a:r>
            <a:endParaRPr lang="en-US" dirty="0"/>
          </a:p>
          <a:p>
            <a:r>
              <a:rPr lang="en-US" dirty="0" err="1" smtClean="0"/>
              <a:t>Aufgabe</a:t>
            </a:r>
            <a:r>
              <a:rPr lang="en-US" dirty="0" smtClean="0"/>
              <a:t> 2:  (2 </a:t>
            </a:r>
            <a:r>
              <a:rPr lang="en-US" dirty="0" err="1" smtClean="0"/>
              <a:t>Punkte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Wer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in </a:t>
            </a:r>
            <a:r>
              <a:rPr lang="en-US" dirty="0" err="1" smtClean="0"/>
              <a:t>Ingrids</a:t>
            </a:r>
            <a:r>
              <a:rPr lang="en-US" dirty="0" smtClean="0"/>
              <a:t> </a:t>
            </a:r>
            <a:r>
              <a:rPr lang="en-US" dirty="0" err="1" smtClean="0"/>
              <a:t>Familie</a:t>
            </a:r>
            <a:r>
              <a:rPr lang="en-US" dirty="0" smtClean="0"/>
              <a:t> und wo </a:t>
            </a:r>
            <a:r>
              <a:rPr lang="en-US" dirty="0" err="1" smtClean="0"/>
              <a:t>wohnen</a:t>
            </a:r>
            <a:r>
              <a:rPr lang="en-US" dirty="0" smtClean="0"/>
              <a:t> </a:t>
            </a:r>
            <a:r>
              <a:rPr lang="en-US" dirty="0" err="1" smtClean="0"/>
              <a:t>sie</a:t>
            </a:r>
            <a:r>
              <a:rPr lang="en-US" dirty="0" smtClean="0"/>
              <a:t>?</a:t>
            </a:r>
          </a:p>
          <a:p>
            <a:r>
              <a:rPr lang="en-US" dirty="0" err="1" smtClean="0"/>
              <a:t>Aufgabe</a:t>
            </a:r>
            <a:r>
              <a:rPr lang="en-US" dirty="0" smtClean="0"/>
              <a:t> 3:  (3 </a:t>
            </a:r>
            <a:r>
              <a:rPr lang="en-US" dirty="0" err="1" smtClean="0"/>
              <a:t>Punkte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Wer</a:t>
            </a:r>
            <a:r>
              <a:rPr lang="en-US" dirty="0" smtClean="0"/>
              <a:t> </a:t>
            </a:r>
            <a:r>
              <a:rPr lang="en-US" dirty="0" err="1" smtClean="0"/>
              <a:t>ist</a:t>
            </a:r>
            <a:r>
              <a:rPr lang="en-US" dirty="0" smtClean="0"/>
              <a:t> in </a:t>
            </a:r>
            <a:r>
              <a:rPr lang="en-US" dirty="0" err="1" smtClean="0"/>
              <a:t>deiner</a:t>
            </a:r>
            <a:r>
              <a:rPr lang="en-US" dirty="0" smtClean="0"/>
              <a:t> </a:t>
            </a:r>
            <a:r>
              <a:rPr lang="en-US" dirty="0" err="1" smtClean="0"/>
              <a:t>Familie</a:t>
            </a:r>
            <a:r>
              <a:rPr lang="en-US" dirty="0" smtClean="0"/>
              <a:t> und wo </a:t>
            </a:r>
            <a:r>
              <a:rPr lang="en-US" dirty="0" err="1" smtClean="0"/>
              <a:t>wohnen</a:t>
            </a:r>
            <a:r>
              <a:rPr lang="en-US" dirty="0" smtClean="0"/>
              <a:t> </a:t>
            </a:r>
            <a:r>
              <a:rPr lang="en-US" dirty="0" err="1" smtClean="0"/>
              <a:t>sie</a:t>
            </a:r>
            <a:r>
              <a:rPr lang="en-US" dirty="0" smtClean="0"/>
              <a:t> (</a:t>
            </a:r>
            <a:r>
              <a:rPr lang="en-US" dirty="0" err="1" smtClean="0"/>
              <a:t>Tanten</a:t>
            </a:r>
            <a:r>
              <a:rPr lang="en-US" dirty="0" smtClean="0"/>
              <a:t> und </a:t>
            </a:r>
            <a:r>
              <a:rPr lang="en-US" dirty="0" err="1" smtClean="0"/>
              <a:t>Onkeln</a:t>
            </a:r>
            <a:r>
              <a:rPr lang="en-US" dirty="0" smtClean="0"/>
              <a:t> 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dirty="0" err="1" smtClean="0"/>
              <a:t>Grosseltern</a:t>
            </a:r>
            <a:r>
              <a:rPr lang="en-US" dirty="0" smtClean="0"/>
              <a:t>)?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71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Aufgabe</a:t>
            </a:r>
            <a:r>
              <a:rPr lang="en-US" dirty="0" smtClean="0"/>
              <a:t>:  </a:t>
            </a:r>
            <a:r>
              <a:rPr lang="en-US" dirty="0" err="1" smtClean="0"/>
              <a:t>Kapitel</a:t>
            </a:r>
            <a:r>
              <a:rPr lang="en-US" dirty="0" smtClean="0"/>
              <a:t> </a:t>
            </a:r>
            <a:r>
              <a:rPr lang="en-US" dirty="0" err="1" smtClean="0"/>
              <a:t>Sechs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Vokabeln</a:t>
            </a:r>
            <a:r>
              <a:rPr lang="en-US" b="1" dirty="0" smtClean="0">
                <a:solidFill>
                  <a:srgbClr val="FF0000"/>
                </a:solidFill>
              </a:rPr>
              <a:t>: </a:t>
            </a:r>
            <a:r>
              <a:rPr lang="en-US" b="1" dirty="0" err="1" smtClean="0">
                <a:solidFill>
                  <a:srgbClr val="FF0000"/>
                </a:solidFill>
              </a:rPr>
              <a:t>Strandbad</a:t>
            </a:r>
            <a:r>
              <a:rPr lang="en-US" b="1" dirty="0" smtClean="0">
                <a:solidFill>
                  <a:srgbClr val="FF0000"/>
                </a:solidFill>
              </a:rPr>
              <a:t>, </a:t>
            </a:r>
            <a:r>
              <a:rPr lang="en-US" b="1" dirty="0" err="1" smtClean="0">
                <a:solidFill>
                  <a:srgbClr val="FF0000"/>
                </a:solidFill>
              </a:rPr>
              <a:t>Badeschiff</a:t>
            </a:r>
            <a:r>
              <a:rPr lang="en-US" b="1" dirty="0" smtClean="0">
                <a:solidFill>
                  <a:srgbClr val="FF0000"/>
                </a:solidFill>
              </a:rPr>
              <a:t>, </a:t>
            </a:r>
            <a:r>
              <a:rPr lang="en-US" b="1" dirty="0" err="1" smtClean="0">
                <a:solidFill>
                  <a:srgbClr val="FF0000"/>
                </a:solidFill>
              </a:rPr>
              <a:t>Hallenbad</a:t>
            </a:r>
            <a:r>
              <a:rPr lang="en-US" b="1" dirty="0" smtClean="0">
                <a:solidFill>
                  <a:srgbClr val="FF0000"/>
                </a:solidFill>
              </a:rPr>
              <a:t>, </a:t>
            </a:r>
            <a:r>
              <a:rPr lang="en-US" b="1" dirty="0" err="1" smtClean="0">
                <a:solidFill>
                  <a:srgbClr val="FF0000"/>
                </a:solidFill>
              </a:rPr>
              <a:t>verseucht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mit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Hipstern</a:t>
            </a:r>
            <a:r>
              <a:rPr lang="en-US" b="1" dirty="0" smtClean="0">
                <a:solidFill>
                  <a:srgbClr val="FF0000"/>
                </a:solidFill>
              </a:rPr>
              <a:t>, </a:t>
            </a:r>
            <a:r>
              <a:rPr lang="en-US" b="1" dirty="0" err="1" smtClean="0">
                <a:solidFill>
                  <a:srgbClr val="FF0000"/>
                </a:solidFill>
              </a:rPr>
              <a:t>Freibad</a:t>
            </a:r>
            <a:endParaRPr lang="en-US" b="1" dirty="0" smtClean="0">
              <a:solidFill>
                <a:srgbClr val="FF0000"/>
              </a:solidFill>
            </a:endParaRPr>
          </a:p>
          <a:p>
            <a:r>
              <a:rPr lang="en-US" dirty="0" err="1" smtClean="0"/>
              <a:t>Beantworte</a:t>
            </a:r>
            <a:r>
              <a:rPr lang="en-US" dirty="0" smtClean="0"/>
              <a:t> die Multiple-Choice </a:t>
            </a:r>
            <a:r>
              <a:rPr lang="en-US" dirty="0" err="1" smtClean="0"/>
              <a:t>Fragen</a:t>
            </a:r>
            <a:r>
              <a:rPr lang="en-US" dirty="0" smtClean="0"/>
              <a:t> in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Buch</a:t>
            </a:r>
            <a:r>
              <a:rPr lang="en-US" dirty="0"/>
              <a:t>. (2 </a:t>
            </a:r>
            <a:r>
              <a:rPr lang="en-US" dirty="0" err="1"/>
              <a:t>Punkte</a:t>
            </a:r>
            <a:r>
              <a:rPr lang="en-US" dirty="0"/>
              <a:t>)</a:t>
            </a:r>
          </a:p>
          <a:p>
            <a:r>
              <a:rPr lang="en-US" dirty="0" err="1" smtClean="0"/>
              <a:t>Aufgabe</a:t>
            </a:r>
            <a:r>
              <a:rPr lang="en-US" dirty="0" smtClean="0"/>
              <a:t> </a:t>
            </a:r>
            <a:r>
              <a:rPr lang="en-US" dirty="0" smtClean="0"/>
              <a:t>1:  (2 </a:t>
            </a:r>
            <a:r>
              <a:rPr lang="en-US" dirty="0" err="1" smtClean="0"/>
              <a:t>Punkte</a:t>
            </a:r>
            <a:r>
              <a:rPr lang="en-US" dirty="0" smtClean="0"/>
              <a:t>)  Was hast du am </a:t>
            </a:r>
            <a:r>
              <a:rPr lang="en-US" dirty="0" err="1" smtClean="0"/>
              <a:t>liebsten</a:t>
            </a:r>
            <a:r>
              <a:rPr lang="en-US" dirty="0" smtClean="0"/>
              <a:t>:  </a:t>
            </a:r>
            <a:r>
              <a:rPr lang="en-US" dirty="0" err="1" smtClean="0"/>
              <a:t>Strandbad</a:t>
            </a:r>
            <a:r>
              <a:rPr lang="en-US" dirty="0" smtClean="0"/>
              <a:t>, </a:t>
            </a:r>
            <a:r>
              <a:rPr lang="en-US" dirty="0" err="1" smtClean="0"/>
              <a:t>Badeschiff</a:t>
            </a:r>
            <a:r>
              <a:rPr lang="en-US" dirty="0" smtClean="0"/>
              <a:t>, </a:t>
            </a:r>
            <a:r>
              <a:rPr lang="en-US" dirty="0" err="1" smtClean="0"/>
              <a:t>Hallenbad</a:t>
            </a:r>
            <a:r>
              <a:rPr lang="en-US" dirty="0" smtClean="0"/>
              <a:t> 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dirty="0" err="1" smtClean="0"/>
              <a:t>Freibad</a:t>
            </a:r>
            <a:r>
              <a:rPr lang="en-US" dirty="0" smtClean="0"/>
              <a:t> und </a:t>
            </a:r>
            <a:r>
              <a:rPr lang="en-US" dirty="0" err="1" smtClean="0"/>
              <a:t>warum</a:t>
            </a:r>
            <a:r>
              <a:rPr lang="en-US" dirty="0" smtClean="0"/>
              <a:t>?</a:t>
            </a:r>
            <a:endParaRPr lang="en-US" dirty="0"/>
          </a:p>
          <a:p>
            <a:r>
              <a:rPr lang="en-US" dirty="0" err="1" smtClean="0"/>
              <a:t>Aufgabe</a:t>
            </a:r>
            <a:r>
              <a:rPr lang="en-US" dirty="0" smtClean="0"/>
              <a:t> 2:  (2 </a:t>
            </a:r>
            <a:r>
              <a:rPr lang="en-US" dirty="0" err="1" smtClean="0"/>
              <a:t>Punkte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Was </a:t>
            </a:r>
            <a:r>
              <a:rPr lang="en-US" dirty="0" err="1" smtClean="0"/>
              <a:t>machst</a:t>
            </a:r>
            <a:r>
              <a:rPr lang="en-US" dirty="0" smtClean="0"/>
              <a:t> du </a:t>
            </a:r>
            <a:r>
              <a:rPr lang="en-US" dirty="0" err="1" smtClean="0"/>
              <a:t>gern</a:t>
            </a:r>
            <a:r>
              <a:rPr lang="en-US" dirty="0" smtClean="0"/>
              <a:t> </a:t>
            </a:r>
            <a:r>
              <a:rPr lang="en-US" dirty="0" err="1" smtClean="0"/>
              <a:t>mit</a:t>
            </a:r>
            <a:r>
              <a:rPr lang="en-US" dirty="0" smtClean="0"/>
              <a:t> </a:t>
            </a:r>
            <a:r>
              <a:rPr lang="en-US" dirty="0" err="1" smtClean="0"/>
              <a:t>Freunde</a:t>
            </a:r>
            <a:r>
              <a:rPr lang="en-US" dirty="0" smtClean="0"/>
              <a:t> </a:t>
            </a:r>
            <a:r>
              <a:rPr lang="en-US" dirty="0" err="1" smtClean="0"/>
              <a:t>im</a:t>
            </a:r>
            <a:r>
              <a:rPr lang="en-US" dirty="0" smtClean="0"/>
              <a:t> </a:t>
            </a:r>
            <a:r>
              <a:rPr lang="en-US" dirty="0" err="1" smtClean="0"/>
              <a:t>Sommer</a:t>
            </a:r>
            <a:r>
              <a:rPr lang="en-US" dirty="0" smtClean="0"/>
              <a:t> in </a:t>
            </a:r>
            <a:r>
              <a:rPr lang="en-US" dirty="0" err="1" smtClean="0"/>
              <a:t>deiner</a:t>
            </a:r>
            <a:r>
              <a:rPr lang="en-US" dirty="0" smtClean="0"/>
              <a:t> </a:t>
            </a:r>
            <a:r>
              <a:rPr lang="en-US" dirty="0" err="1" smtClean="0"/>
              <a:t>Freizeit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713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Aufgabe</a:t>
            </a:r>
            <a:r>
              <a:rPr lang="en-US" dirty="0" smtClean="0"/>
              <a:t>:  </a:t>
            </a:r>
            <a:r>
              <a:rPr lang="en-US" dirty="0" err="1" smtClean="0"/>
              <a:t>Kapitel</a:t>
            </a:r>
            <a:r>
              <a:rPr lang="en-US" dirty="0" smtClean="0"/>
              <a:t> </a:t>
            </a:r>
            <a:r>
              <a:rPr lang="en-US" dirty="0" err="1" smtClean="0"/>
              <a:t>Sieben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Vokabeln</a:t>
            </a:r>
            <a:r>
              <a:rPr lang="en-US" b="1" dirty="0" smtClean="0">
                <a:solidFill>
                  <a:srgbClr val="FF0000"/>
                </a:solidFill>
              </a:rPr>
              <a:t>: </a:t>
            </a:r>
            <a:r>
              <a:rPr lang="en-US" b="1" dirty="0" err="1" smtClean="0">
                <a:solidFill>
                  <a:srgbClr val="FF0000"/>
                </a:solidFill>
              </a:rPr>
              <a:t>Ohne</a:t>
            </a: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Moos, nix los (</a:t>
            </a:r>
            <a:r>
              <a:rPr lang="en-US" b="1" dirty="0" err="1" smtClean="0">
                <a:solidFill>
                  <a:srgbClr val="FF0000"/>
                </a:solidFill>
              </a:rPr>
              <a:t>Ohne</a:t>
            </a:r>
            <a:r>
              <a:rPr lang="en-US" b="1" dirty="0" smtClean="0">
                <a:solidFill>
                  <a:srgbClr val="FF0000"/>
                </a:solidFill>
              </a:rPr>
              <a:t> Geld, </a:t>
            </a:r>
            <a:r>
              <a:rPr lang="en-US" b="1" dirty="0" err="1" smtClean="0">
                <a:solidFill>
                  <a:srgbClr val="FF0000"/>
                </a:solidFill>
              </a:rPr>
              <a:t>nichts</a:t>
            </a:r>
            <a:r>
              <a:rPr lang="en-US" b="1" dirty="0" smtClean="0">
                <a:solidFill>
                  <a:srgbClr val="FF0000"/>
                </a:solidFill>
              </a:rPr>
              <a:t> los)  ___________ __________, nothing happening or going on</a:t>
            </a:r>
          </a:p>
          <a:p>
            <a:r>
              <a:rPr lang="en-US" dirty="0" err="1" smtClean="0"/>
              <a:t>Beantworte</a:t>
            </a:r>
            <a:r>
              <a:rPr lang="en-US" dirty="0" smtClean="0"/>
              <a:t> die Multiple-Choice </a:t>
            </a:r>
            <a:r>
              <a:rPr lang="en-US" dirty="0" err="1" smtClean="0"/>
              <a:t>Fragen</a:t>
            </a:r>
            <a:r>
              <a:rPr lang="en-US" dirty="0" smtClean="0"/>
              <a:t> in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Buch</a:t>
            </a:r>
            <a:r>
              <a:rPr lang="en-US" dirty="0"/>
              <a:t>. (2 </a:t>
            </a:r>
            <a:r>
              <a:rPr lang="en-US" dirty="0" err="1"/>
              <a:t>Punkte</a:t>
            </a:r>
            <a:r>
              <a:rPr lang="en-US" dirty="0"/>
              <a:t>)</a:t>
            </a:r>
          </a:p>
          <a:p>
            <a:r>
              <a:rPr lang="en-US" dirty="0" err="1" smtClean="0"/>
              <a:t>Aufgabe</a:t>
            </a:r>
            <a:r>
              <a:rPr lang="en-US" dirty="0" smtClean="0"/>
              <a:t> </a:t>
            </a:r>
            <a:r>
              <a:rPr lang="en-US" dirty="0" smtClean="0"/>
              <a:t>1:  (7 </a:t>
            </a:r>
            <a:r>
              <a:rPr lang="en-US" dirty="0" err="1" smtClean="0"/>
              <a:t>Punkte</a:t>
            </a:r>
            <a:r>
              <a:rPr lang="en-US" dirty="0" smtClean="0"/>
              <a:t>)  Was </a:t>
            </a:r>
            <a:r>
              <a:rPr lang="en-US" dirty="0" err="1" smtClean="0"/>
              <a:t>ist</a:t>
            </a:r>
            <a:r>
              <a:rPr lang="en-US" dirty="0" smtClean="0"/>
              <a:t> </a:t>
            </a:r>
            <a:r>
              <a:rPr lang="en-US" dirty="0" err="1" smtClean="0"/>
              <a:t>besser</a:t>
            </a:r>
            <a:r>
              <a:rPr lang="en-US" dirty="0" smtClean="0"/>
              <a:t> – </a:t>
            </a:r>
            <a:r>
              <a:rPr lang="en-US" dirty="0" err="1" smtClean="0"/>
              <a:t>Viel</a:t>
            </a:r>
            <a:r>
              <a:rPr lang="en-US" dirty="0" smtClean="0"/>
              <a:t> Geld und </a:t>
            </a:r>
            <a:r>
              <a:rPr lang="en-US" dirty="0" err="1" smtClean="0"/>
              <a:t>nicht</a:t>
            </a:r>
            <a:r>
              <a:rPr lang="en-US" dirty="0" smtClean="0"/>
              <a:t> </a:t>
            </a:r>
            <a:r>
              <a:rPr lang="en-US" dirty="0" err="1" smtClean="0"/>
              <a:t>viel</a:t>
            </a:r>
            <a:r>
              <a:rPr lang="en-US" dirty="0" smtClean="0"/>
              <a:t> </a:t>
            </a:r>
            <a:r>
              <a:rPr lang="en-US" dirty="0" err="1" smtClean="0"/>
              <a:t>Zeit</a:t>
            </a:r>
            <a:r>
              <a:rPr lang="en-US" dirty="0" smtClean="0"/>
              <a:t> </a:t>
            </a:r>
            <a:r>
              <a:rPr lang="en-US" dirty="0" err="1" smtClean="0"/>
              <a:t>oder</a:t>
            </a:r>
            <a:r>
              <a:rPr lang="en-US" dirty="0" smtClean="0"/>
              <a:t> </a:t>
            </a:r>
            <a:r>
              <a:rPr lang="en-US" dirty="0" err="1" smtClean="0"/>
              <a:t>nicht</a:t>
            </a:r>
            <a:r>
              <a:rPr lang="en-US" dirty="0" smtClean="0"/>
              <a:t> </a:t>
            </a:r>
            <a:r>
              <a:rPr lang="en-US" dirty="0" err="1" smtClean="0"/>
              <a:t>viel</a:t>
            </a:r>
            <a:r>
              <a:rPr lang="en-US" dirty="0" smtClean="0"/>
              <a:t> Geld und </a:t>
            </a:r>
            <a:r>
              <a:rPr lang="en-US" dirty="0" err="1" smtClean="0"/>
              <a:t>viel</a:t>
            </a:r>
            <a:r>
              <a:rPr lang="en-US" dirty="0" smtClean="0"/>
              <a:t> </a:t>
            </a:r>
            <a:r>
              <a:rPr lang="en-US" dirty="0" err="1" smtClean="0"/>
              <a:t>Zeit</a:t>
            </a:r>
            <a:r>
              <a:rPr lang="en-US" dirty="0" smtClean="0"/>
              <a:t>?  </a:t>
            </a:r>
            <a:r>
              <a:rPr lang="en-US" dirty="0" err="1" smtClean="0"/>
              <a:t>Warum</a:t>
            </a:r>
            <a:r>
              <a:rPr lang="en-US" dirty="0" smtClean="0"/>
              <a:t>?  </a:t>
            </a:r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739658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Aufgabe</a:t>
            </a:r>
            <a:r>
              <a:rPr lang="en-US" dirty="0" smtClean="0"/>
              <a:t>:  </a:t>
            </a:r>
            <a:r>
              <a:rPr lang="en-US" dirty="0" err="1" smtClean="0"/>
              <a:t>Kapitel</a:t>
            </a:r>
            <a:r>
              <a:rPr lang="en-US" dirty="0" smtClean="0"/>
              <a:t> </a:t>
            </a:r>
            <a:r>
              <a:rPr lang="en-US" dirty="0" err="1" smtClean="0"/>
              <a:t>Acht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b="1" dirty="0" err="1" smtClean="0">
                <a:solidFill>
                  <a:srgbClr val="FF0000"/>
                </a:solidFill>
              </a:rPr>
              <a:t>Vokabeln</a:t>
            </a:r>
            <a:r>
              <a:rPr lang="en-US" b="1" dirty="0" smtClean="0">
                <a:solidFill>
                  <a:srgbClr val="FF0000"/>
                </a:solidFill>
              </a:rPr>
              <a:t>: </a:t>
            </a:r>
            <a:r>
              <a:rPr lang="en-US" b="1" dirty="0" err="1" smtClean="0">
                <a:solidFill>
                  <a:srgbClr val="FF0000"/>
                </a:solidFill>
              </a:rPr>
              <a:t>Kachelofen</a:t>
            </a:r>
            <a:endParaRPr lang="en-US" b="1" dirty="0" smtClean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b="1" dirty="0">
                <a:solidFill>
                  <a:srgbClr val="FF0000"/>
                </a:solidFill>
              </a:rPr>
              <a:t> </a:t>
            </a:r>
            <a:r>
              <a:rPr lang="en-US" b="1" dirty="0" err="1" smtClean="0">
                <a:solidFill>
                  <a:srgbClr val="FF0000"/>
                </a:solidFill>
              </a:rPr>
              <a:t>Heizung</a:t>
            </a:r>
            <a:r>
              <a:rPr lang="en-US" b="1" dirty="0" smtClean="0">
                <a:solidFill>
                  <a:srgbClr val="FF0000"/>
                </a:solidFill>
              </a:rPr>
              <a:t> - heat</a:t>
            </a:r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err="1" smtClean="0"/>
              <a:t>Beantworte</a:t>
            </a:r>
            <a:r>
              <a:rPr lang="en-US" dirty="0" smtClean="0"/>
              <a:t> die Multiple-Choice </a:t>
            </a:r>
            <a:r>
              <a:rPr lang="en-US" dirty="0" err="1" smtClean="0"/>
              <a:t>Fragen</a:t>
            </a:r>
            <a:r>
              <a:rPr lang="en-US" dirty="0" smtClean="0"/>
              <a:t> in </a:t>
            </a:r>
            <a:r>
              <a:rPr lang="en-US" dirty="0" err="1" smtClean="0"/>
              <a:t>dem</a:t>
            </a:r>
            <a:r>
              <a:rPr lang="en-US" dirty="0" smtClean="0"/>
              <a:t> </a:t>
            </a:r>
            <a:r>
              <a:rPr lang="en-US" dirty="0" err="1" smtClean="0"/>
              <a:t>Buch</a:t>
            </a:r>
            <a:r>
              <a:rPr lang="en-US" dirty="0"/>
              <a:t>. (2 </a:t>
            </a:r>
            <a:r>
              <a:rPr lang="en-US" dirty="0" err="1"/>
              <a:t>Punkte</a:t>
            </a:r>
            <a:r>
              <a:rPr lang="en-US" dirty="0"/>
              <a:t>)</a:t>
            </a:r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00600" y="1676400"/>
            <a:ext cx="2857500" cy="1952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40591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723</Words>
  <Application>Microsoft Office PowerPoint</Application>
  <PresentationFormat>On-screen Show (4:3)</PresentationFormat>
  <Paragraphs>61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Café in Berlin</vt:lpstr>
      <vt:lpstr>Aufgabe:  Kapitel Eins</vt:lpstr>
      <vt:lpstr>Aufgabe:  Kapitel Zwei</vt:lpstr>
      <vt:lpstr>Aufgabe:  Kapitel Drei</vt:lpstr>
      <vt:lpstr>Aufgabe:  Kapitel Vier</vt:lpstr>
      <vt:lpstr>Aufgabe:  Kapitel Fünf</vt:lpstr>
      <vt:lpstr>Aufgabe:  Kapitel Sechs</vt:lpstr>
      <vt:lpstr>Aufgabe:  Kapitel Sieben</vt:lpstr>
      <vt:lpstr>Aufgabe:  Kapitel Acht</vt:lpstr>
      <vt:lpstr>Aufgabe:  Kapitel Neun</vt:lpstr>
      <vt:lpstr>Aufgabe:  Kapitel Zehn</vt:lpstr>
    </vt:vector>
  </TitlesOfParts>
  <Company>Hewlett-Packard Company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Café in Berlin</dc:title>
  <dc:creator>Alissa</dc:creator>
  <cp:lastModifiedBy>Alissa Hart</cp:lastModifiedBy>
  <cp:revision>21</cp:revision>
  <dcterms:created xsi:type="dcterms:W3CDTF">2014-12-02T01:23:33Z</dcterms:created>
  <dcterms:modified xsi:type="dcterms:W3CDTF">2015-02-27T20:17:37Z</dcterms:modified>
</cp:coreProperties>
</file>